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1" r:id="rId4"/>
    <p:sldId id="302" r:id="rId5"/>
    <p:sldId id="304" r:id="rId6"/>
    <p:sldId id="305" r:id="rId7"/>
    <p:sldId id="306" r:id="rId8"/>
    <p:sldId id="307" r:id="rId9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entury Gothic" panose="020B050202020202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 index is a performance-tuning method of allowing faster retrieval of records. An index creates an entry for each value that appears in the indexed columns.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51130"/>
            <a:ext cx="755203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CREATE [UNIQUE] INDEX </a:t>
            </a:r>
            <a:r>
              <a:rPr lang="en-US" dirty="0" err="1">
                <a:latin typeface="+mj-lt"/>
              </a:rPr>
              <a:t>index_name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ON </a:t>
            </a:r>
            <a:r>
              <a:rPr lang="en-US" dirty="0" err="1">
                <a:latin typeface="+mj-lt"/>
              </a:rPr>
              <a:t>table_name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    (index_col1 [ASC | DESC], </a:t>
            </a:r>
          </a:p>
          <a:p>
            <a:r>
              <a:rPr lang="en-US" dirty="0">
                <a:latin typeface="+mj-lt"/>
              </a:rPr>
              <a:t>     index_col2 [ASC | DESC],</a:t>
            </a:r>
          </a:p>
          <a:p>
            <a:r>
              <a:rPr lang="en-US" dirty="0">
                <a:latin typeface="+mj-lt"/>
              </a:rPr>
              <a:t>     ...</a:t>
            </a:r>
          </a:p>
          <a:p>
            <a:r>
              <a:rPr lang="en-US" dirty="0">
                <a:latin typeface="+mj-lt"/>
              </a:rPr>
              <a:t>     </a:t>
            </a:r>
            <a:r>
              <a:rPr lang="en-US" dirty="0" err="1">
                <a:latin typeface="+mj-lt"/>
              </a:rPr>
              <a:t>index_col_n</a:t>
            </a:r>
            <a:r>
              <a:rPr lang="en-US" dirty="0">
                <a:latin typeface="+mj-lt"/>
              </a:rPr>
              <a:t> [ASC | DESC]);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A simple index is an index on a single column, while a composite index is an index on two or more columns.</a:t>
            </a: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INDEX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 index is a performance-tuning method of allowing faster retrieval of records. An index creates an entry for each value that appears in the indexed columns.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685225"/>
            <a:ext cx="755203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+mj-lt"/>
              </a:rPr>
              <a:t>CREATE INDEX </a:t>
            </a:r>
            <a:r>
              <a:rPr lang="en-US" dirty="0" err="1" smtClean="0">
                <a:latin typeface="+mj-lt"/>
              </a:rPr>
              <a:t>mon_idx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ON </a:t>
            </a:r>
            <a:r>
              <a:rPr lang="en-US" dirty="0" err="1" smtClean="0">
                <a:latin typeface="+mj-lt"/>
              </a:rPr>
              <a:t>month_values</a:t>
            </a:r>
            <a:r>
              <a:rPr lang="en-US" dirty="0" smtClean="0">
                <a:latin typeface="+mj-lt"/>
              </a:rPr>
              <a:t>(MM);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91357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 or RENAME INDEX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 index is a performance-tuning method of allowing faster retrieval of records. An index creates an entry for each value that appears in the indexed columns.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51130"/>
            <a:ext cx="75520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DROP INDEX [IF EXISTS] </a:t>
            </a:r>
            <a:r>
              <a:rPr lang="en-US" dirty="0" err="1">
                <a:latin typeface="+mj-lt"/>
              </a:rPr>
              <a:t>index_name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  [ CASCADE | RESTRICT ];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ALTER INDEX [IF EXISTS] </a:t>
            </a:r>
            <a:r>
              <a:rPr lang="en-US" dirty="0" err="1">
                <a:latin typeface="+mj-lt"/>
              </a:rPr>
              <a:t>index_name</a:t>
            </a:r>
            <a:r>
              <a:rPr lang="en-US" dirty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  RENAME TO </a:t>
            </a:r>
            <a:r>
              <a:rPr lang="en-US" dirty="0" err="1">
                <a:latin typeface="+mj-lt"/>
              </a:rPr>
              <a:t>new_index_name</a:t>
            </a:r>
            <a:r>
              <a:rPr lang="en-US" dirty="0">
                <a:latin typeface="+mj-lt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23404320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 INDEX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 index is a performance-tuning method of allowing faster retrieval of records. An index creates an entry for each value that appears in the indexed columns.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3865606" y="3823725"/>
            <a:ext cx="75520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DROP INDEX </a:t>
            </a:r>
            <a:r>
              <a:rPr lang="en-US" dirty="0" err="1">
                <a:latin typeface="+mj-lt"/>
              </a:rPr>
              <a:t>mon_idx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0564002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 index is a performance-tuning method of allowing faster retrieval of records. An index creates an entry for each value that appears in the indexed columns.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GOOD PRACTICES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715730"/>
            <a:ext cx="755203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1. Build index on columns of integer type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2. Keep index as narrow as possible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3. Column order is important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4. Make sure the column you are building an index for is declared NOT NULL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5. Build an index only when necessary</a:t>
            </a:r>
          </a:p>
        </p:txBody>
      </p:sp>
    </p:spTree>
    <p:extLst>
      <p:ext uri="{BB962C8B-B14F-4D97-AF65-F5344CB8AC3E}">
        <p14:creationId xmlns:p14="http://schemas.microsoft.com/office/powerpoint/2010/main" val="17783340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INDEX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An index is a performance-tuning method of allowing faster retrieval of records. An index creates an entry for each value that appears in the indexed columns.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GOOD PRACTICES</a:t>
            </a:r>
          </a:p>
        </p:txBody>
      </p:sp>
      <p:sp>
        <p:nvSpPr>
          <p:cNvPr id="7" name="Rectangle 6"/>
          <p:cNvSpPr/>
          <p:nvPr/>
        </p:nvSpPr>
        <p:spPr>
          <a:xfrm>
            <a:off x="3952875" y="2438731"/>
            <a:ext cx="7552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The following guidelines indicate when the use of an index should be reconsidered.</a:t>
            </a:r>
          </a:p>
          <a:p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Indexes should not be used on small tables.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Tables that have frequent, large batch updates or insert operations.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Indexes should not be used on columns that contain a high number of NULL values.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j-lt"/>
              </a:rPr>
              <a:t>Columns that are frequently manipulated should not be indexed.</a:t>
            </a:r>
          </a:p>
        </p:txBody>
      </p:sp>
    </p:spTree>
    <p:extLst>
      <p:ext uri="{BB962C8B-B14F-4D97-AF65-F5344CB8AC3E}">
        <p14:creationId xmlns:p14="http://schemas.microsoft.com/office/powerpoint/2010/main" val="284055719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4424</TotalTime>
  <Words>399</Words>
  <Application>Microsoft Office PowerPoint</Application>
  <PresentationFormat>Widescreen</PresentationFormat>
  <Paragraphs>59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INDEX</vt:lpstr>
      <vt:lpstr>CREATE INDEX</vt:lpstr>
      <vt:lpstr>DROP or RENAME INDEX</vt:lpstr>
      <vt:lpstr>DROP INDEX</vt:lpstr>
      <vt:lpstr>INDEX</vt:lpstr>
      <vt:lpstr>INDEX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103</cp:revision>
  <dcterms:created xsi:type="dcterms:W3CDTF">2018-09-26T08:50:40Z</dcterms:created>
  <dcterms:modified xsi:type="dcterms:W3CDTF">2018-12-25T08:51:01Z</dcterms:modified>
</cp:coreProperties>
</file>